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5"/>
  </p:notesMasterIdLst>
  <p:sldIdLst>
    <p:sldId id="295" r:id="rId2"/>
    <p:sldId id="290" r:id="rId3"/>
    <p:sldId id="277" r:id="rId4"/>
    <p:sldId id="287" r:id="rId5"/>
    <p:sldId id="288" r:id="rId6"/>
    <p:sldId id="258" r:id="rId7"/>
    <p:sldId id="275" r:id="rId8"/>
    <p:sldId id="266" r:id="rId9"/>
    <p:sldId id="286" r:id="rId10"/>
    <p:sldId id="260" r:id="rId11"/>
    <p:sldId id="276" r:id="rId12"/>
    <p:sldId id="268" r:id="rId13"/>
    <p:sldId id="271" r:id="rId14"/>
    <p:sldId id="270" r:id="rId15"/>
    <p:sldId id="262" r:id="rId16"/>
    <p:sldId id="279" r:id="rId17"/>
    <p:sldId id="273" r:id="rId18"/>
    <p:sldId id="280" r:id="rId19"/>
    <p:sldId id="281" r:id="rId20"/>
    <p:sldId id="283" r:id="rId21"/>
    <p:sldId id="263" r:id="rId22"/>
    <p:sldId id="284" r:id="rId23"/>
    <p:sldId id="294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8" autoAdjust="0"/>
    <p:restoredTop sz="94614" autoAdjust="0"/>
  </p:normalViewPr>
  <p:slideViewPr>
    <p:cSldViewPr>
      <p:cViewPr varScale="1">
        <p:scale>
          <a:sx n="82" d="100"/>
          <a:sy n="82" d="100"/>
        </p:scale>
        <p:origin x="-1704" y="-9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presProps" Target="presProps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notesMaster" Target="notesMasters/notesMaster1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theme" Target="theme/theme1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B2E233-9DD4-4A7D-B84C-E848570022D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87A8D-F251-405C-8273-275C8953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01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688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816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436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690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889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624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609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300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45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91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283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16453-9E62-4BE1-A2B1-43E230121596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19A28-3E48-4F30-9871-4250796D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25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 /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 /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 /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 /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 /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 /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 /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47909" cy="6934200"/>
          </a:xfrm>
        </p:spPr>
      </p:pic>
    </p:spTree>
    <p:extLst>
      <p:ext uri="{BB962C8B-B14F-4D97-AF65-F5344CB8AC3E}">
        <p14:creationId xmlns:p14="http://schemas.microsoft.com/office/powerpoint/2010/main" val="1189370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67800" cy="6935312"/>
          </a:xfrm>
        </p:spPr>
      </p:pic>
    </p:spTree>
    <p:extLst>
      <p:ext uri="{BB962C8B-B14F-4D97-AF65-F5344CB8AC3E}">
        <p14:creationId xmlns:p14="http://schemas.microsoft.com/office/powerpoint/2010/main" val="3513444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217157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973612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670744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6200"/>
            <a:ext cx="9144000" cy="6934200"/>
          </a:xfrm>
        </p:spPr>
      </p:pic>
    </p:spTree>
    <p:extLst>
      <p:ext uri="{BB962C8B-B14F-4D97-AF65-F5344CB8AC3E}">
        <p14:creationId xmlns:p14="http://schemas.microsoft.com/office/powerpoint/2010/main" val="1309270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-4666"/>
            <a:ext cx="9067800" cy="6862665"/>
          </a:xfrm>
        </p:spPr>
      </p:pic>
    </p:spTree>
    <p:extLst>
      <p:ext uri="{BB962C8B-B14F-4D97-AF65-F5344CB8AC3E}">
        <p14:creationId xmlns:p14="http://schemas.microsoft.com/office/powerpoint/2010/main" val="2087039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0"/>
            <a:ext cx="9274629" cy="6890657"/>
          </a:xfrm>
        </p:spPr>
      </p:pic>
    </p:spTree>
    <p:extLst>
      <p:ext uri="{BB962C8B-B14F-4D97-AF65-F5344CB8AC3E}">
        <p14:creationId xmlns:p14="http://schemas.microsoft.com/office/powerpoint/2010/main" val="36818227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149685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1062513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4040193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-304800"/>
            <a:ext cx="9319727" cy="7239000"/>
          </a:xfrm>
        </p:spPr>
      </p:pic>
    </p:spTree>
    <p:extLst>
      <p:ext uri="{BB962C8B-B14F-4D97-AF65-F5344CB8AC3E}">
        <p14:creationId xmlns:p14="http://schemas.microsoft.com/office/powerpoint/2010/main" val="10402732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086600"/>
          </a:xfrm>
        </p:spPr>
      </p:pic>
    </p:spTree>
    <p:extLst>
      <p:ext uri="{BB962C8B-B14F-4D97-AF65-F5344CB8AC3E}">
        <p14:creationId xmlns:p14="http://schemas.microsoft.com/office/powerpoint/2010/main" val="17206049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662580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4866707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26230" cy="6934200"/>
          </a:xfrm>
        </p:spPr>
      </p:pic>
    </p:spTree>
    <p:extLst>
      <p:ext uri="{BB962C8B-B14F-4D97-AF65-F5344CB8AC3E}">
        <p14:creationId xmlns:p14="http://schemas.microsoft.com/office/powerpoint/2010/main" val="3823443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4036203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220200" cy="6858000"/>
          </a:xfrm>
        </p:spPr>
      </p:pic>
    </p:spTree>
    <p:extLst>
      <p:ext uri="{BB962C8B-B14F-4D97-AF65-F5344CB8AC3E}">
        <p14:creationId xmlns:p14="http://schemas.microsoft.com/office/powerpoint/2010/main" val="147520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</p:spPr>
      </p:pic>
    </p:spTree>
    <p:extLst>
      <p:ext uri="{BB962C8B-B14F-4D97-AF65-F5344CB8AC3E}">
        <p14:creationId xmlns:p14="http://schemas.microsoft.com/office/powerpoint/2010/main" val="3232148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22"/>
            <a:ext cx="9144000" cy="6846277"/>
          </a:xfrm>
        </p:spPr>
      </p:pic>
    </p:spTree>
    <p:extLst>
      <p:ext uri="{BB962C8B-B14F-4D97-AF65-F5344CB8AC3E}">
        <p14:creationId xmlns:p14="http://schemas.microsoft.com/office/powerpoint/2010/main" val="4270255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415975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983574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6200"/>
            <a:ext cx="9144000" cy="7010400"/>
          </a:xfrm>
        </p:spPr>
      </p:pic>
    </p:spTree>
    <p:extLst>
      <p:ext uri="{BB962C8B-B14F-4D97-AF65-F5344CB8AC3E}">
        <p14:creationId xmlns:p14="http://schemas.microsoft.com/office/powerpoint/2010/main" val="1693835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473</TotalTime>
  <Words>0</Words>
  <Application>Microsoft Office PowerPoint</Application>
  <PresentationFormat>On-screen Show (4:3)</PresentationFormat>
  <Paragraphs>0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Rautela Gamer</cp:lastModifiedBy>
  <cp:revision>15</cp:revision>
  <dcterms:created xsi:type="dcterms:W3CDTF">2024-08-21T12:28:08Z</dcterms:created>
  <dcterms:modified xsi:type="dcterms:W3CDTF">2024-12-02T13:00:50Z</dcterms:modified>
</cp:coreProperties>
</file>

<file path=docProps/thumbnail.jpeg>
</file>